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07F-49DB-AE62-7FB2EC1A7BAA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2A6-4425-821E-CC306CCA99C5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7F-49DB-AE62-7FB2EC1A7B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0B4-4367-A1AE-DBE23187565E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0B4-4367-A1AE-DBE23187565E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0B4-4367-A1AE-DBE2318756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360-47DD-9A7D-F10B00854C94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360-47DD-9A7D-F10B00854C94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360-47DD-9A7D-F10B00854C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FB5-4190-A1D7-277663F4E367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FB5-4190-A1D7-277663F4E367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FB5-4190-A1D7-277663F4E3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B1B-4EB3-BA32-E2ABB4A664C5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B1B-4EB3-BA32-E2ABB4A664C5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B1B-4EB3-BA32-E2ABB4A664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26-4650-810F-361F9354E219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26-4650-810F-361F9354E219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A26-4650-810F-361F9354E2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9AF-4C80-846C-CAD5B08A9233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9AF-4C80-846C-CAD5B08A9233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AF-4C80-846C-CAD5B08A92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65000"/>
                <a:lumOff val="3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B82-43C8-AF1B-3D2553AA5CF4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lumOff val="3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B82-43C8-AF1B-3D2553AA5CF4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B82-43C8-AF1B-3D2553AA5C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6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7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8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6263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2101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0585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42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155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600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8221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3962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692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724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201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DE04984-8E03-49D1-83DB-BA3F29ABC2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4657870-63B6-406A-ABF4-B87503F636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2390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Relationship Id="rId9" Type="http://schemas.openxmlformats.org/officeDocument/2006/relationships/chart" Target="../charts/char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A99AC7C5-6568-8903-ACF3-680090EC6819}"/>
              </a:ext>
            </a:extLst>
          </p:cNvPr>
          <p:cNvSpPr/>
          <p:nvPr/>
        </p:nvSpPr>
        <p:spPr>
          <a:xfrm>
            <a:off x="2744833" y="2598648"/>
            <a:ext cx="603830" cy="588189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E9E6706-1A90-3249-7AE2-485929569667}"/>
              </a:ext>
            </a:extLst>
          </p:cNvPr>
          <p:cNvSpPr/>
          <p:nvPr/>
        </p:nvSpPr>
        <p:spPr>
          <a:xfrm>
            <a:off x="2053469" y="3126412"/>
            <a:ext cx="851555" cy="829497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5480854-84B4-0CD5-9801-516FBF87DAD0}"/>
              </a:ext>
            </a:extLst>
          </p:cNvPr>
          <p:cNvSpPr/>
          <p:nvPr/>
        </p:nvSpPr>
        <p:spPr>
          <a:xfrm>
            <a:off x="845464" y="1632003"/>
            <a:ext cx="1611693" cy="1589649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587D80-4E77-38B4-93E6-34B1E3E8B574}"/>
              </a:ext>
            </a:extLst>
          </p:cNvPr>
          <p:cNvSpPr/>
          <p:nvPr/>
        </p:nvSpPr>
        <p:spPr>
          <a:xfrm>
            <a:off x="174976" y="83457"/>
            <a:ext cx="134754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PRASAD</a:t>
            </a:r>
            <a:endParaRPr lang="en-US" sz="2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2D964E-9504-314D-199F-722D89959303}"/>
              </a:ext>
            </a:extLst>
          </p:cNvPr>
          <p:cNvSpPr/>
          <p:nvPr/>
        </p:nvSpPr>
        <p:spPr>
          <a:xfrm>
            <a:off x="4368961" y="83457"/>
            <a:ext cx="7082140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Home</a:t>
            </a: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About	Resume	Projects	My Blogs	Contact</a:t>
            </a:r>
            <a:endParaRPr lang="en-US" sz="2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E438B4-0FF2-D5BC-D52B-2DC1C4EECDF7}"/>
              </a:ext>
            </a:extLst>
          </p:cNvPr>
          <p:cNvCxnSpPr>
            <a:cxnSpLocks/>
          </p:cNvCxnSpPr>
          <p:nvPr/>
        </p:nvCxnSpPr>
        <p:spPr>
          <a:xfrm>
            <a:off x="4994031" y="407968"/>
            <a:ext cx="1041009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DA8DC03-BA47-18FE-6DEF-7CDD13D85878}"/>
              </a:ext>
            </a:extLst>
          </p:cNvPr>
          <p:cNvSpPr/>
          <p:nvPr/>
        </p:nvSpPr>
        <p:spPr>
          <a:xfrm>
            <a:off x="1161964" y="2002788"/>
            <a:ext cx="145559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HELLO !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B55B6F-3DBF-680B-FF8B-4FA15A56212B}"/>
              </a:ext>
            </a:extLst>
          </p:cNvPr>
          <p:cNvSpPr/>
          <p:nvPr/>
        </p:nvSpPr>
        <p:spPr>
          <a:xfrm>
            <a:off x="1184054" y="2647557"/>
            <a:ext cx="141141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I’m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20AABE-BFE8-149B-CC05-7265EE987F0B}"/>
              </a:ext>
            </a:extLst>
          </p:cNvPr>
          <p:cNvSpPr/>
          <p:nvPr/>
        </p:nvSpPr>
        <p:spPr>
          <a:xfrm>
            <a:off x="2670849" y="2696356"/>
            <a:ext cx="299312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Prasad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E10FFF-5DF3-14F5-E41E-FFF206E618BF}"/>
              </a:ext>
            </a:extLst>
          </p:cNvPr>
          <p:cNvSpPr/>
          <p:nvPr/>
        </p:nvSpPr>
        <p:spPr>
          <a:xfrm>
            <a:off x="1130517" y="3580238"/>
            <a:ext cx="326082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Sawant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59E19C-ED7C-A610-11AD-C164BDA8790C}"/>
              </a:ext>
            </a:extLst>
          </p:cNvPr>
          <p:cNvSpPr/>
          <p:nvPr/>
        </p:nvSpPr>
        <p:spPr>
          <a:xfrm>
            <a:off x="1184054" y="4569641"/>
            <a:ext cx="36684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tos SemiBold" panose="020F0502020204030204" pitchFamily="34" charset="0"/>
              </a:rPr>
              <a:t>Fullstack We Developer</a:t>
            </a:r>
          </a:p>
        </p:txBody>
      </p:sp>
      <p:sp>
        <p:nvSpPr>
          <p:cNvPr id="14" name="Rectangle: Diagonal Corners Rounded 13">
            <a:extLst>
              <a:ext uri="{FF2B5EF4-FFF2-40B4-BE49-F238E27FC236}">
                <a16:creationId xmlns:a16="http://schemas.microsoft.com/office/drawing/2014/main" id="{930A33F1-E3E9-4062-3302-318065B80DDC}"/>
              </a:ext>
            </a:extLst>
          </p:cNvPr>
          <p:cNvSpPr/>
          <p:nvPr/>
        </p:nvSpPr>
        <p:spPr>
          <a:xfrm>
            <a:off x="6325536" y="1390694"/>
            <a:ext cx="4914549" cy="4706740"/>
          </a:xfrm>
          <a:custGeom>
            <a:avLst/>
            <a:gdLst>
              <a:gd name="connsiteX0" fmla="*/ 425742 w 4712677"/>
              <a:gd name="connsiteY0" fmla="*/ 0 h 4073693"/>
              <a:gd name="connsiteX1" fmla="*/ 2675831 w 4712677"/>
              <a:gd name="connsiteY1" fmla="*/ 0 h 4073693"/>
              <a:gd name="connsiteX2" fmla="*/ 4712678 w 4712677"/>
              <a:gd name="connsiteY2" fmla="*/ 2036847 h 4073693"/>
              <a:gd name="connsiteX3" fmla="*/ 4712677 w 4712677"/>
              <a:gd name="connsiteY3" fmla="*/ 3647951 h 4073693"/>
              <a:gd name="connsiteX4" fmla="*/ 4286935 w 4712677"/>
              <a:gd name="connsiteY4" fmla="*/ 4073693 h 4073693"/>
              <a:gd name="connsiteX5" fmla="*/ 2036847 w 4712677"/>
              <a:gd name="connsiteY5" fmla="*/ 4073693 h 4073693"/>
              <a:gd name="connsiteX6" fmla="*/ 0 w 4712677"/>
              <a:gd name="connsiteY6" fmla="*/ 2036846 h 4073693"/>
              <a:gd name="connsiteX7" fmla="*/ 0 w 4712677"/>
              <a:gd name="connsiteY7" fmla="*/ 425742 h 4073693"/>
              <a:gd name="connsiteX8" fmla="*/ 425742 w 4712677"/>
              <a:gd name="connsiteY8" fmla="*/ 0 h 4073693"/>
              <a:gd name="connsiteX0" fmla="*/ 425742 w 4749350"/>
              <a:gd name="connsiteY0" fmla="*/ 0 h 4073693"/>
              <a:gd name="connsiteX1" fmla="*/ 2675831 w 4749350"/>
              <a:gd name="connsiteY1" fmla="*/ 0 h 4073693"/>
              <a:gd name="connsiteX2" fmla="*/ 4726746 w 4749350"/>
              <a:gd name="connsiteY2" fmla="*/ 2079050 h 4073693"/>
              <a:gd name="connsiteX3" fmla="*/ 4712677 w 4749350"/>
              <a:gd name="connsiteY3" fmla="*/ 3647951 h 4073693"/>
              <a:gd name="connsiteX4" fmla="*/ 4286935 w 4749350"/>
              <a:gd name="connsiteY4" fmla="*/ 4073693 h 4073693"/>
              <a:gd name="connsiteX5" fmla="*/ 2036847 w 4749350"/>
              <a:gd name="connsiteY5" fmla="*/ 4073693 h 4073693"/>
              <a:gd name="connsiteX6" fmla="*/ 0 w 4749350"/>
              <a:gd name="connsiteY6" fmla="*/ 2036846 h 4073693"/>
              <a:gd name="connsiteX7" fmla="*/ 0 w 4749350"/>
              <a:gd name="connsiteY7" fmla="*/ 425742 h 4073693"/>
              <a:gd name="connsiteX8" fmla="*/ 425742 w 4749350"/>
              <a:gd name="connsiteY8" fmla="*/ 0 h 4073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49350" h="4073693">
                <a:moveTo>
                  <a:pt x="425742" y="0"/>
                </a:moveTo>
                <a:lnTo>
                  <a:pt x="2675831" y="0"/>
                </a:lnTo>
                <a:cubicBezTo>
                  <a:pt x="3800751" y="0"/>
                  <a:pt x="4726746" y="954130"/>
                  <a:pt x="4726746" y="2079050"/>
                </a:cubicBezTo>
                <a:cubicBezTo>
                  <a:pt x="4726746" y="2616085"/>
                  <a:pt x="4785979" y="3315511"/>
                  <a:pt x="4712677" y="3647951"/>
                </a:cubicBezTo>
                <a:cubicBezTo>
                  <a:pt x="4639375" y="3980391"/>
                  <a:pt x="4522066" y="4073693"/>
                  <a:pt x="4286935" y="4073693"/>
                </a:cubicBezTo>
                <a:lnTo>
                  <a:pt x="2036847" y="4073693"/>
                </a:lnTo>
                <a:cubicBezTo>
                  <a:pt x="911927" y="4073693"/>
                  <a:pt x="0" y="3161766"/>
                  <a:pt x="0" y="2036846"/>
                </a:cubicBezTo>
                <a:lnTo>
                  <a:pt x="0" y="425742"/>
                </a:lnTo>
                <a:cubicBezTo>
                  <a:pt x="0" y="190611"/>
                  <a:pt x="190611" y="0"/>
                  <a:pt x="425742" y="0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52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3ADA23F-309E-2211-B0F7-14ABEC9576AC}"/>
              </a:ext>
            </a:extLst>
          </p:cNvPr>
          <p:cNvSpPr/>
          <p:nvPr/>
        </p:nvSpPr>
        <p:spPr>
          <a:xfrm>
            <a:off x="1322361" y="5259048"/>
            <a:ext cx="1134796" cy="523220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</a:rPr>
              <a:t>HIRE ME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7997413-708A-89DD-43C0-30AE12D6DF1E}"/>
              </a:ext>
            </a:extLst>
          </p:cNvPr>
          <p:cNvSpPr/>
          <p:nvPr/>
        </p:nvSpPr>
        <p:spPr>
          <a:xfrm>
            <a:off x="2617555" y="5259048"/>
            <a:ext cx="1490211" cy="52322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tx1"/>
                </a:solidFill>
              </a:rPr>
              <a:t>MY WORK</a:t>
            </a:r>
            <a:endParaRPr lang="en-IN" sz="1600" b="1" dirty="0">
              <a:solidFill>
                <a:schemeClr val="tx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3AF47C1-DCFF-3502-EF05-B26F0A912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005" y="1390694"/>
            <a:ext cx="4532846" cy="470674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1B1CB2F-50A7-E91E-A1FB-BF3B4A51422C}"/>
              </a:ext>
            </a:extLst>
          </p:cNvPr>
          <p:cNvCxnSpPr>
            <a:cxnSpLocks/>
          </p:cNvCxnSpPr>
          <p:nvPr/>
        </p:nvCxnSpPr>
        <p:spPr>
          <a:xfrm flipV="1">
            <a:off x="693174" y="6160951"/>
            <a:ext cx="10452677" cy="628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655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913F2A-756E-8650-A687-C69A2917EF9C}"/>
              </a:ext>
            </a:extLst>
          </p:cNvPr>
          <p:cNvSpPr/>
          <p:nvPr/>
        </p:nvSpPr>
        <p:spPr>
          <a:xfrm>
            <a:off x="0" y="35724"/>
            <a:ext cx="12192000" cy="682227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4E04E1-2C4B-7C2F-C33A-03FE244E0857}"/>
              </a:ext>
            </a:extLst>
          </p:cNvPr>
          <p:cNvSpPr/>
          <p:nvPr/>
        </p:nvSpPr>
        <p:spPr>
          <a:xfrm>
            <a:off x="292100" y="-985268"/>
            <a:ext cx="2768600" cy="4013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9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M</a:t>
            </a:r>
            <a:endParaRPr lang="en-IN" sz="239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90B358-FD6E-CEA9-C561-9D397963725A}"/>
              </a:ext>
            </a:extLst>
          </p:cNvPr>
          <p:cNvSpPr/>
          <p:nvPr/>
        </p:nvSpPr>
        <p:spPr>
          <a:xfrm>
            <a:off x="552450" y="1647726"/>
            <a:ext cx="368935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600" b="1" spc="1000" dirty="0">
                <a:solidFill>
                  <a:schemeClr val="tx1"/>
                </a:solidFill>
              </a:rPr>
              <a:t>MY SKILLS</a:t>
            </a:r>
            <a:endParaRPr lang="en-IN" sz="3600" b="1" spc="1000" dirty="0">
              <a:solidFill>
                <a:schemeClr val="tx1"/>
              </a:solidFill>
            </a:endParaRPr>
          </a:p>
        </p:txBody>
      </p:sp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D570E5B0-DE1B-50A4-AF42-291ADD1C82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8286531"/>
              </p:ext>
            </p:extLst>
          </p:nvPr>
        </p:nvGraphicFramePr>
        <p:xfrm>
          <a:off x="1717140" y="2412513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1EC8251E-3AE5-21F9-71C0-85D6E0958872}"/>
              </a:ext>
            </a:extLst>
          </p:cNvPr>
          <p:cNvSpPr/>
          <p:nvPr/>
        </p:nvSpPr>
        <p:spPr>
          <a:xfrm>
            <a:off x="2025359" y="4150938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HTML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A9A6685-E4DA-AD6C-8919-4AD122EABFB4}"/>
              </a:ext>
            </a:extLst>
          </p:cNvPr>
          <p:cNvSpPr/>
          <p:nvPr/>
        </p:nvSpPr>
        <p:spPr>
          <a:xfrm>
            <a:off x="2100776" y="3182133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62635D5-0F85-A128-F140-9E64E4E9552C}"/>
              </a:ext>
            </a:extLst>
          </p:cNvPr>
          <p:cNvSpPr/>
          <p:nvPr/>
        </p:nvSpPr>
        <p:spPr>
          <a:xfrm>
            <a:off x="4417994" y="4194610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CSS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8CD16F8-D1E1-D2DE-9D3A-B6FA6DE2C502}"/>
              </a:ext>
            </a:extLst>
          </p:cNvPr>
          <p:cNvSpPr/>
          <p:nvPr/>
        </p:nvSpPr>
        <p:spPr>
          <a:xfrm>
            <a:off x="4493411" y="3225805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39C215-54F3-D6F3-0883-ECD44A053C18}"/>
              </a:ext>
            </a:extLst>
          </p:cNvPr>
          <p:cNvSpPr/>
          <p:nvPr/>
        </p:nvSpPr>
        <p:spPr>
          <a:xfrm>
            <a:off x="6471062" y="4150938"/>
            <a:ext cx="1739988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JavaScript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ECA355-B607-A3BC-6562-B4364B47A8FA}"/>
              </a:ext>
            </a:extLst>
          </p:cNvPr>
          <p:cNvSpPr/>
          <p:nvPr/>
        </p:nvSpPr>
        <p:spPr>
          <a:xfrm>
            <a:off x="6810629" y="3182133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525C66B-100B-1AC9-203E-9E59019F1397}"/>
              </a:ext>
            </a:extLst>
          </p:cNvPr>
          <p:cNvSpPr/>
          <p:nvPr/>
        </p:nvSpPr>
        <p:spPr>
          <a:xfrm>
            <a:off x="8908227" y="4150938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C #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0554A39-2F77-7BF1-835C-A3EF4F1DD323}"/>
              </a:ext>
            </a:extLst>
          </p:cNvPr>
          <p:cNvSpPr/>
          <p:nvPr/>
        </p:nvSpPr>
        <p:spPr>
          <a:xfrm>
            <a:off x="8983644" y="3182133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3445EF46-76F1-7587-CFE5-4F23D21F75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6913976"/>
              </p:ext>
            </p:extLst>
          </p:nvPr>
        </p:nvGraphicFramePr>
        <p:xfrm>
          <a:off x="4109774" y="2404360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7" name="Chart 36">
            <a:extLst>
              <a:ext uri="{FF2B5EF4-FFF2-40B4-BE49-F238E27FC236}">
                <a16:creationId xmlns:a16="http://schemas.microsoft.com/office/drawing/2014/main" id="{F287C5FB-9193-AA84-7A0E-19A70E0453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6138329"/>
              </p:ext>
            </p:extLst>
          </p:nvPr>
        </p:nvGraphicFramePr>
        <p:xfrm>
          <a:off x="6377602" y="2325170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8" name="Chart 37">
            <a:extLst>
              <a:ext uri="{FF2B5EF4-FFF2-40B4-BE49-F238E27FC236}">
                <a16:creationId xmlns:a16="http://schemas.microsoft.com/office/drawing/2014/main" id="{F2AF8B39-27F6-DCD1-C0EE-F949B84879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7926798"/>
              </p:ext>
            </p:extLst>
          </p:nvPr>
        </p:nvGraphicFramePr>
        <p:xfrm>
          <a:off x="8603381" y="2429350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0" name="Rectangle: Diagonal Corners Rounded 13">
            <a:extLst>
              <a:ext uri="{FF2B5EF4-FFF2-40B4-BE49-F238E27FC236}">
                <a16:creationId xmlns:a16="http://schemas.microsoft.com/office/drawing/2014/main" id="{6E1B28FA-D284-9FAF-F930-B7BF3CA19001}"/>
              </a:ext>
            </a:extLst>
          </p:cNvPr>
          <p:cNvSpPr/>
          <p:nvPr/>
        </p:nvSpPr>
        <p:spPr>
          <a:xfrm>
            <a:off x="8531545" y="412955"/>
            <a:ext cx="2158701" cy="2035056"/>
          </a:xfrm>
          <a:custGeom>
            <a:avLst/>
            <a:gdLst>
              <a:gd name="connsiteX0" fmla="*/ 425742 w 4712677"/>
              <a:gd name="connsiteY0" fmla="*/ 0 h 4073693"/>
              <a:gd name="connsiteX1" fmla="*/ 2675831 w 4712677"/>
              <a:gd name="connsiteY1" fmla="*/ 0 h 4073693"/>
              <a:gd name="connsiteX2" fmla="*/ 4712678 w 4712677"/>
              <a:gd name="connsiteY2" fmla="*/ 2036847 h 4073693"/>
              <a:gd name="connsiteX3" fmla="*/ 4712677 w 4712677"/>
              <a:gd name="connsiteY3" fmla="*/ 3647951 h 4073693"/>
              <a:gd name="connsiteX4" fmla="*/ 4286935 w 4712677"/>
              <a:gd name="connsiteY4" fmla="*/ 4073693 h 4073693"/>
              <a:gd name="connsiteX5" fmla="*/ 2036847 w 4712677"/>
              <a:gd name="connsiteY5" fmla="*/ 4073693 h 4073693"/>
              <a:gd name="connsiteX6" fmla="*/ 0 w 4712677"/>
              <a:gd name="connsiteY6" fmla="*/ 2036846 h 4073693"/>
              <a:gd name="connsiteX7" fmla="*/ 0 w 4712677"/>
              <a:gd name="connsiteY7" fmla="*/ 425742 h 4073693"/>
              <a:gd name="connsiteX8" fmla="*/ 425742 w 4712677"/>
              <a:gd name="connsiteY8" fmla="*/ 0 h 4073693"/>
              <a:gd name="connsiteX0" fmla="*/ 425742 w 4749350"/>
              <a:gd name="connsiteY0" fmla="*/ 0 h 4073693"/>
              <a:gd name="connsiteX1" fmla="*/ 2675831 w 4749350"/>
              <a:gd name="connsiteY1" fmla="*/ 0 h 4073693"/>
              <a:gd name="connsiteX2" fmla="*/ 4726746 w 4749350"/>
              <a:gd name="connsiteY2" fmla="*/ 2079050 h 4073693"/>
              <a:gd name="connsiteX3" fmla="*/ 4712677 w 4749350"/>
              <a:gd name="connsiteY3" fmla="*/ 3647951 h 4073693"/>
              <a:gd name="connsiteX4" fmla="*/ 4286935 w 4749350"/>
              <a:gd name="connsiteY4" fmla="*/ 4073693 h 4073693"/>
              <a:gd name="connsiteX5" fmla="*/ 2036847 w 4749350"/>
              <a:gd name="connsiteY5" fmla="*/ 4073693 h 4073693"/>
              <a:gd name="connsiteX6" fmla="*/ 0 w 4749350"/>
              <a:gd name="connsiteY6" fmla="*/ 2036846 h 4073693"/>
              <a:gd name="connsiteX7" fmla="*/ 0 w 4749350"/>
              <a:gd name="connsiteY7" fmla="*/ 425742 h 4073693"/>
              <a:gd name="connsiteX8" fmla="*/ 425742 w 4749350"/>
              <a:gd name="connsiteY8" fmla="*/ 0 h 4073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49350" h="4073693">
                <a:moveTo>
                  <a:pt x="425742" y="0"/>
                </a:moveTo>
                <a:lnTo>
                  <a:pt x="2675831" y="0"/>
                </a:lnTo>
                <a:cubicBezTo>
                  <a:pt x="3800751" y="0"/>
                  <a:pt x="4726746" y="954130"/>
                  <a:pt x="4726746" y="2079050"/>
                </a:cubicBezTo>
                <a:cubicBezTo>
                  <a:pt x="4726746" y="2616085"/>
                  <a:pt x="4785979" y="3315511"/>
                  <a:pt x="4712677" y="3647951"/>
                </a:cubicBezTo>
                <a:cubicBezTo>
                  <a:pt x="4639375" y="3980391"/>
                  <a:pt x="4522066" y="4073693"/>
                  <a:pt x="4286935" y="4073693"/>
                </a:cubicBezTo>
                <a:lnTo>
                  <a:pt x="2036847" y="4073693"/>
                </a:lnTo>
                <a:cubicBezTo>
                  <a:pt x="911927" y="4073693"/>
                  <a:pt x="0" y="3161766"/>
                  <a:pt x="0" y="2036846"/>
                </a:cubicBezTo>
                <a:lnTo>
                  <a:pt x="0" y="425742"/>
                </a:lnTo>
                <a:cubicBezTo>
                  <a:pt x="0" y="190611"/>
                  <a:pt x="190611" y="0"/>
                  <a:pt x="425742" y="0"/>
                </a:cubicBezTo>
                <a:close/>
              </a:path>
            </a:pathLst>
          </a:custGeom>
          <a:solidFill>
            <a:schemeClr val="bg1">
              <a:lumMod val="95000"/>
              <a:lumOff val="5000"/>
              <a:alpha val="9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47C036-1C68-FF5F-B1CF-1F14A5C74554}"/>
              </a:ext>
            </a:extLst>
          </p:cNvPr>
          <p:cNvSpPr/>
          <p:nvPr/>
        </p:nvSpPr>
        <p:spPr>
          <a:xfrm>
            <a:off x="4865177" y="656784"/>
            <a:ext cx="5812202" cy="165822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spc="300" dirty="0">
                <a:solidFill>
                  <a:schemeClr val="tx1"/>
                </a:solidFill>
              </a:rPr>
              <a:t>"Join me to bring your projects to life, leveraging my expertise in HTML, CSS, Bootstrap , jQuery, JavaScript, C#  and ASP.NET MVC."</a:t>
            </a:r>
            <a:endParaRPr lang="en-IN" b="1" spc="300" dirty="0">
              <a:solidFill>
                <a:schemeClr val="tx1"/>
              </a:solidFill>
            </a:endParaRPr>
          </a:p>
        </p:txBody>
      </p:sp>
      <p:graphicFrame>
        <p:nvGraphicFramePr>
          <p:cNvPr id="42" name="Chart 41">
            <a:extLst>
              <a:ext uri="{FF2B5EF4-FFF2-40B4-BE49-F238E27FC236}">
                <a16:creationId xmlns:a16="http://schemas.microsoft.com/office/drawing/2014/main" id="{410357F9-9BA7-65C0-402A-8A3F832634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7181615"/>
              </p:ext>
            </p:extLst>
          </p:nvPr>
        </p:nvGraphicFramePr>
        <p:xfrm>
          <a:off x="1717140" y="4479172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43" name="Rectangle 42">
            <a:extLst>
              <a:ext uri="{FF2B5EF4-FFF2-40B4-BE49-F238E27FC236}">
                <a16:creationId xmlns:a16="http://schemas.microsoft.com/office/drawing/2014/main" id="{AA9C391A-35E9-DC5B-7948-3981DB8008E1}"/>
              </a:ext>
            </a:extLst>
          </p:cNvPr>
          <p:cNvSpPr/>
          <p:nvPr/>
        </p:nvSpPr>
        <p:spPr>
          <a:xfrm>
            <a:off x="1654735" y="6217597"/>
            <a:ext cx="191756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Bootstrap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9DE3A30-8A6F-01D1-7921-94CB0AAB512B}"/>
              </a:ext>
            </a:extLst>
          </p:cNvPr>
          <p:cNvSpPr/>
          <p:nvPr/>
        </p:nvSpPr>
        <p:spPr>
          <a:xfrm>
            <a:off x="2100776" y="5248792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5F9543-7A4F-B473-9A08-A3CBD0284CA9}"/>
              </a:ext>
            </a:extLst>
          </p:cNvPr>
          <p:cNvSpPr/>
          <p:nvPr/>
        </p:nvSpPr>
        <p:spPr>
          <a:xfrm>
            <a:off x="4417994" y="6261269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jQuery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1844E6A-64DC-2809-8D74-8BCAB4E864A5}"/>
              </a:ext>
            </a:extLst>
          </p:cNvPr>
          <p:cNvSpPr/>
          <p:nvPr/>
        </p:nvSpPr>
        <p:spPr>
          <a:xfrm>
            <a:off x="4493411" y="5292464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8F750E0-7AB1-DF8F-EC69-D537445BD70B}"/>
              </a:ext>
            </a:extLst>
          </p:cNvPr>
          <p:cNvSpPr/>
          <p:nvPr/>
        </p:nvSpPr>
        <p:spPr>
          <a:xfrm>
            <a:off x="6471062" y="6217597"/>
            <a:ext cx="1739988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ASP.NET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826A59B-EFFC-7BAC-D9C8-D4032C859747}"/>
              </a:ext>
            </a:extLst>
          </p:cNvPr>
          <p:cNvSpPr/>
          <p:nvPr/>
        </p:nvSpPr>
        <p:spPr>
          <a:xfrm>
            <a:off x="6810629" y="5248792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54BF509-E07B-F2C4-3815-C6E56FFDFC26}"/>
              </a:ext>
            </a:extLst>
          </p:cNvPr>
          <p:cNvSpPr/>
          <p:nvPr/>
        </p:nvSpPr>
        <p:spPr>
          <a:xfrm>
            <a:off x="8866222" y="6217597"/>
            <a:ext cx="125173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MSSQL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1743BA5-D2CD-DEEB-3462-6D20CEDD8D42}"/>
              </a:ext>
            </a:extLst>
          </p:cNvPr>
          <p:cNvSpPr/>
          <p:nvPr/>
        </p:nvSpPr>
        <p:spPr>
          <a:xfrm>
            <a:off x="8983644" y="5248792"/>
            <a:ext cx="1176313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/>
                </a:solidFill>
              </a:rPr>
              <a:t>72%</a:t>
            </a:r>
            <a:endParaRPr lang="en-IN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51" name="Chart 50">
            <a:extLst>
              <a:ext uri="{FF2B5EF4-FFF2-40B4-BE49-F238E27FC236}">
                <a16:creationId xmlns:a16="http://schemas.microsoft.com/office/drawing/2014/main" id="{0874DDAF-35BE-8EA6-18F1-7CEED953BA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2465996"/>
              </p:ext>
            </p:extLst>
          </p:nvPr>
        </p:nvGraphicFramePr>
        <p:xfrm>
          <a:off x="4109774" y="4471019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52" name="Chart 51">
            <a:extLst>
              <a:ext uri="{FF2B5EF4-FFF2-40B4-BE49-F238E27FC236}">
                <a16:creationId xmlns:a16="http://schemas.microsoft.com/office/drawing/2014/main" id="{08C75F58-3B34-ECA5-10FE-01C8FEAE58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1835224"/>
              </p:ext>
            </p:extLst>
          </p:nvPr>
        </p:nvGraphicFramePr>
        <p:xfrm>
          <a:off x="6377602" y="4391829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3" name="Chart 52">
            <a:extLst>
              <a:ext uri="{FF2B5EF4-FFF2-40B4-BE49-F238E27FC236}">
                <a16:creationId xmlns:a16="http://schemas.microsoft.com/office/drawing/2014/main" id="{98C153AB-C948-1CAE-A572-13E9CB71B0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3025607"/>
              </p:ext>
            </p:extLst>
          </p:nvPr>
        </p:nvGraphicFramePr>
        <p:xfrm>
          <a:off x="8603381" y="4496009"/>
          <a:ext cx="1792752" cy="186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3228042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A457857-46EA-F967-8C40-2FD327E76A95}"/>
              </a:ext>
            </a:extLst>
          </p:cNvPr>
          <p:cNvSpPr/>
          <p:nvPr/>
        </p:nvSpPr>
        <p:spPr>
          <a:xfrm>
            <a:off x="918798" y="1278385"/>
            <a:ext cx="4182808" cy="4505118"/>
          </a:xfrm>
          <a:prstGeom prst="roundRect">
            <a:avLst>
              <a:gd name="adj" fmla="val 10673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159B97-AF7F-47F5-B985-3FB23B5F0BED}"/>
              </a:ext>
            </a:extLst>
          </p:cNvPr>
          <p:cNvSpPr/>
          <p:nvPr/>
        </p:nvSpPr>
        <p:spPr>
          <a:xfrm>
            <a:off x="8870950" y="-1000016"/>
            <a:ext cx="2768600" cy="4013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9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A</a:t>
            </a:r>
            <a:endParaRPr lang="en-IN" sz="239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95ADE4-7F73-8363-DFA1-A53C069662F4}"/>
              </a:ext>
            </a:extLst>
          </p:cNvPr>
          <p:cNvSpPr/>
          <p:nvPr/>
        </p:nvSpPr>
        <p:spPr>
          <a:xfrm>
            <a:off x="7764411" y="1081065"/>
            <a:ext cx="368935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600" b="1" spc="1000" dirty="0">
                <a:solidFill>
                  <a:schemeClr val="tx1"/>
                </a:solidFill>
              </a:rPr>
              <a:t>ABOUT ME</a:t>
            </a:r>
            <a:endParaRPr lang="en-IN" sz="3600" b="1" spc="1000"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566202F-F0A4-C609-0815-780942052A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40" y="1438183"/>
            <a:ext cx="4182808" cy="43152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FB1BBF-D5E2-D7A7-7036-76A77E0DF854}"/>
              </a:ext>
            </a:extLst>
          </p:cNvPr>
          <p:cNvSpPr/>
          <p:nvPr/>
        </p:nvSpPr>
        <p:spPr>
          <a:xfrm>
            <a:off x="5322831" y="1511957"/>
            <a:ext cx="6316719" cy="4013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spc="300" dirty="0">
                <a:solidFill>
                  <a:schemeClr val="tx1"/>
                </a:solidFill>
              </a:rPr>
              <a:t>Content for about me</a:t>
            </a:r>
            <a:endParaRPr lang="en-IN" b="1" spc="300" dirty="0">
              <a:solidFill>
                <a:schemeClr val="tx1"/>
              </a:solidFill>
            </a:endParaRPr>
          </a:p>
        </p:txBody>
      </p:sp>
      <p:sp>
        <p:nvSpPr>
          <p:cNvPr id="17" name="Partial Circle 16">
            <a:extLst>
              <a:ext uri="{FF2B5EF4-FFF2-40B4-BE49-F238E27FC236}">
                <a16:creationId xmlns:a16="http://schemas.microsoft.com/office/drawing/2014/main" id="{DC9DC5EE-EF79-B56E-09B7-86D6CF720B27}"/>
              </a:ext>
            </a:extLst>
          </p:cNvPr>
          <p:cNvSpPr/>
          <p:nvPr/>
        </p:nvSpPr>
        <p:spPr>
          <a:xfrm>
            <a:off x="10046109" y="4851400"/>
            <a:ext cx="4291781" cy="40132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7821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2159B97-AF7F-47F5-B985-3FB23B5F0BED}"/>
              </a:ext>
            </a:extLst>
          </p:cNvPr>
          <p:cNvSpPr/>
          <p:nvPr/>
        </p:nvSpPr>
        <p:spPr>
          <a:xfrm>
            <a:off x="154653" y="-925535"/>
            <a:ext cx="2768600" cy="4013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9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</a:t>
            </a:r>
            <a:endParaRPr lang="en-IN" sz="239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95ADE4-7F73-8363-DFA1-A53C069662F4}"/>
              </a:ext>
            </a:extLst>
          </p:cNvPr>
          <p:cNvSpPr/>
          <p:nvPr/>
        </p:nvSpPr>
        <p:spPr>
          <a:xfrm>
            <a:off x="744179" y="1656252"/>
            <a:ext cx="3689350" cy="45720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600" b="1" spc="1000" dirty="0">
                <a:solidFill>
                  <a:schemeClr val="tx1"/>
                </a:solidFill>
              </a:rPr>
              <a:t>MY BLOGS</a:t>
            </a:r>
            <a:endParaRPr lang="en-IN" sz="3600" b="1" spc="1000" dirty="0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BC219F4-BAED-E8B0-2631-213D19F52904}"/>
              </a:ext>
            </a:extLst>
          </p:cNvPr>
          <p:cNvSpPr/>
          <p:nvPr/>
        </p:nvSpPr>
        <p:spPr>
          <a:xfrm>
            <a:off x="9070258" y="318339"/>
            <a:ext cx="2324422" cy="640306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bg1"/>
                </a:solidFill>
              </a:rPr>
              <a:t>See More Blogs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ED773C3-F483-3046-55B4-857BF8C9F77B}"/>
              </a:ext>
            </a:extLst>
          </p:cNvPr>
          <p:cNvSpPr/>
          <p:nvPr/>
        </p:nvSpPr>
        <p:spPr>
          <a:xfrm>
            <a:off x="1260375" y="2629645"/>
            <a:ext cx="3151757" cy="3670050"/>
          </a:xfrm>
          <a:prstGeom prst="roundRect">
            <a:avLst>
              <a:gd name="adj" fmla="val 10673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4757158-A343-F291-F90B-5B151A7C3B6F}"/>
              </a:ext>
            </a:extLst>
          </p:cNvPr>
          <p:cNvCxnSpPr>
            <a:cxnSpLocks/>
          </p:cNvCxnSpPr>
          <p:nvPr/>
        </p:nvCxnSpPr>
        <p:spPr>
          <a:xfrm>
            <a:off x="4433529" y="2277251"/>
            <a:ext cx="727952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1FBD919C-7DB9-ED08-74AC-20F6AE2005EE}"/>
              </a:ext>
            </a:extLst>
          </p:cNvPr>
          <p:cNvSpPr/>
          <p:nvPr/>
        </p:nvSpPr>
        <p:spPr>
          <a:xfrm>
            <a:off x="303725" y="4117920"/>
            <a:ext cx="703117" cy="693500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/>
              <a:t>&lt;</a:t>
            </a:r>
            <a:endParaRPr lang="en-IN" sz="3200" b="1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3F5A15-E98D-D509-A63B-CC998BDD6711}"/>
              </a:ext>
            </a:extLst>
          </p:cNvPr>
          <p:cNvSpPr/>
          <p:nvPr/>
        </p:nvSpPr>
        <p:spPr>
          <a:xfrm>
            <a:off x="11404344" y="4117920"/>
            <a:ext cx="703117" cy="693500"/>
          </a:xfrm>
          <a:prstGeom prst="ellipse">
            <a:avLst/>
          </a:prstGeom>
          <a:solidFill>
            <a:schemeClr val="bg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/>
              <a:t>&gt;</a:t>
            </a:r>
            <a:endParaRPr lang="en-IN" sz="2800" b="1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2B5A003-A9AD-E3A7-0068-AD9DB1E41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165" y="2753764"/>
            <a:ext cx="2947616" cy="2057656"/>
          </a:xfrm>
          <a:prstGeom prst="roundRect">
            <a:avLst>
              <a:gd name="adj" fmla="val 1774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33F2BE2-5131-56E2-7D0A-9F074B1006A6}"/>
              </a:ext>
            </a:extLst>
          </p:cNvPr>
          <p:cNvSpPr/>
          <p:nvPr/>
        </p:nvSpPr>
        <p:spPr>
          <a:xfrm>
            <a:off x="1429439" y="4498498"/>
            <a:ext cx="2906101" cy="165822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1" spc="300" dirty="0">
                <a:solidFill>
                  <a:schemeClr val="tx1"/>
                </a:solidFill>
              </a:rPr>
              <a:t>"Join me to bring your projects to life, leveraging my </a:t>
            </a:r>
            <a:r>
              <a:rPr lang="en-GB" sz="1400" b="1" spc="300" dirty="0" err="1">
                <a:solidFill>
                  <a:schemeClr val="tx1"/>
                </a:solidFill>
              </a:rPr>
              <a:t>exper</a:t>
            </a:r>
            <a:endParaRPr lang="en-IN" sz="1400" b="1" spc="300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997B194-38D9-AF4E-B61B-4BBB2DE49286}"/>
              </a:ext>
            </a:extLst>
          </p:cNvPr>
          <p:cNvSpPr/>
          <p:nvPr/>
        </p:nvSpPr>
        <p:spPr>
          <a:xfrm>
            <a:off x="1429439" y="5790569"/>
            <a:ext cx="1306623" cy="366158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</a:rPr>
              <a:t>See More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A1CC5C9-3C85-6077-CADA-F0F036624D00}"/>
              </a:ext>
            </a:extLst>
          </p:cNvPr>
          <p:cNvSpPr/>
          <p:nvPr/>
        </p:nvSpPr>
        <p:spPr>
          <a:xfrm>
            <a:off x="4665665" y="2629645"/>
            <a:ext cx="3151757" cy="3670050"/>
          </a:xfrm>
          <a:prstGeom prst="roundRect">
            <a:avLst>
              <a:gd name="adj" fmla="val 10673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52486EB-316F-BD73-C278-B8E2234FB7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455" y="2753764"/>
            <a:ext cx="2947616" cy="2057656"/>
          </a:xfrm>
          <a:prstGeom prst="roundRect">
            <a:avLst>
              <a:gd name="adj" fmla="val 1774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4CE624E-55FC-20EA-A912-76E6DD731725}"/>
              </a:ext>
            </a:extLst>
          </p:cNvPr>
          <p:cNvSpPr/>
          <p:nvPr/>
        </p:nvSpPr>
        <p:spPr>
          <a:xfrm>
            <a:off x="4834729" y="4498498"/>
            <a:ext cx="2906101" cy="165822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1" spc="300" dirty="0">
                <a:solidFill>
                  <a:schemeClr val="tx1"/>
                </a:solidFill>
              </a:rPr>
              <a:t>"Join me to bring your projects to life, leveraging my </a:t>
            </a:r>
            <a:r>
              <a:rPr lang="en-GB" sz="1400" b="1" spc="300" dirty="0" err="1">
                <a:solidFill>
                  <a:schemeClr val="tx1"/>
                </a:solidFill>
              </a:rPr>
              <a:t>exper</a:t>
            </a:r>
            <a:endParaRPr lang="en-IN" sz="1400" b="1" spc="300" dirty="0">
              <a:solidFill>
                <a:schemeClr val="tx1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9D81050-22B1-6456-9740-F75A448064FD}"/>
              </a:ext>
            </a:extLst>
          </p:cNvPr>
          <p:cNvSpPr/>
          <p:nvPr/>
        </p:nvSpPr>
        <p:spPr>
          <a:xfrm>
            <a:off x="4834729" y="5790569"/>
            <a:ext cx="1306623" cy="366158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</a:rPr>
              <a:t>See More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190F077-3AB8-6B46-76A9-68AE631BE5C0}"/>
              </a:ext>
            </a:extLst>
          </p:cNvPr>
          <p:cNvSpPr/>
          <p:nvPr/>
        </p:nvSpPr>
        <p:spPr>
          <a:xfrm>
            <a:off x="8035004" y="2629645"/>
            <a:ext cx="3151757" cy="3670050"/>
          </a:xfrm>
          <a:prstGeom prst="roundRect">
            <a:avLst>
              <a:gd name="adj" fmla="val 10673"/>
            </a:avLst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7A72504-21BE-0610-9D95-465B13E8A9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794" y="2753764"/>
            <a:ext cx="2947616" cy="2057656"/>
          </a:xfrm>
          <a:prstGeom prst="roundRect">
            <a:avLst>
              <a:gd name="adj" fmla="val 1774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C961B9EE-4950-0B24-1A7C-D07B02F1A7B6}"/>
              </a:ext>
            </a:extLst>
          </p:cNvPr>
          <p:cNvSpPr/>
          <p:nvPr/>
        </p:nvSpPr>
        <p:spPr>
          <a:xfrm>
            <a:off x="8204068" y="4498498"/>
            <a:ext cx="2906101" cy="165822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1" spc="300" dirty="0">
                <a:solidFill>
                  <a:schemeClr val="tx1"/>
                </a:solidFill>
              </a:rPr>
              <a:t>"Join me to bring your projects to life, leveraging my </a:t>
            </a:r>
            <a:r>
              <a:rPr lang="en-GB" sz="1400" b="1" spc="300" dirty="0" err="1">
                <a:solidFill>
                  <a:schemeClr val="tx1"/>
                </a:solidFill>
              </a:rPr>
              <a:t>exper</a:t>
            </a:r>
            <a:endParaRPr lang="en-IN" sz="1400" b="1" spc="300" dirty="0">
              <a:solidFill>
                <a:schemeClr val="tx1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9A93DCB4-BC24-05B8-C373-BCE04E9C360F}"/>
              </a:ext>
            </a:extLst>
          </p:cNvPr>
          <p:cNvSpPr/>
          <p:nvPr/>
        </p:nvSpPr>
        <p:spPr>
          <a:xfrm>
            <a:off x="8204068" y="5790569"/>
            <a:ext cx="1306623" cy="366158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>
                <a:solidFill>
                  <a:schemeClr val="bg1"/>
                </a:solidFill>
              </a:rPr>
              <a:t>See More</a:t>
            </a:r>
            <a:endParaRPr lang="en-IN" sz="16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1A2AA33-E797-FAC0-6C47-160669DC259C}"/>
              </a:ext>
            </a:extLst>
          </p:cNvPr>
          <p:cNvSpPr/>
          <p:nvPr/>
        </p:nvSpPr>
        <p:spPr>
          <a:xfrm>
            <a:off x="4433529" y="1138111"/>
            <a:ext cx="7111504" cy="1173643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b="1" spc="300" dirty="0">
                <a:solidFill>
                  <a:schemeClr val="tx1"/>
                </a:solidFill>
              </a:rPr>
              <a:t>"Join me to bring your projects to life, leveraging my expertise in HTML, CSS, Bootstrap , jQuery, JavaScript, C#  and ASP.NET MVC."</a:t>
            </a:r>
            <a:endParaRPr lang="en-IN" sz="1400" b="1" spc="3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825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0E446DCB-EF17-45C9-9931-AA0E76D7B932}"/>
              </a:ext>
            </a:extLst>
          </p:cNvPr>
          <p:cNvSpPr/>
          <p:nvPr/>
        </p:nvSpPr>
        <p:spPr>
          <a:xfrm>
            <a:off x="1249378" y="1240325"/>
            <a:ext cx="2842788" cy="2915216"/>
          </a:xfrm>
          <a:prstGeom prst="flowChartConnector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C678536A-2098-48BC-AC5B-CA0AC2C4EDDB}"/>
              </a:ext>
            </a:extLst>
          </p:cNvPr>
          <p:cNvSpPr/>
          <p:nvPr/>
        </p:nvSpPr>
        <p:spPr>
          <a:xfrm>
            <a:off x="3840177" y="559805"/>
            <a:ext cx="1374619" cy="1468171"/>
          </a:xfrm>
          <a:prstGeom prst="flowChartConnector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0626FD90-FA5C-7F17-9CCA-93F4A9985FD1}"/>
              </a:ext>
            </a:extLst>
          </p:cNvPr>
          <p:cNvSpPr/>
          <p:nvPr/>
        </p:nvSpPr>
        <p:spPr>
          <a:xfrm>
            <a:off x="5055605" y="2133599"/>
            <a:ext cx="706383" cy="754457"/>
          </a:xfrm>
          <a:prstGeom prst="flowChartConnector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742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179</Words>
  <Application>Microsoft Office PowerPoint</Application>
  <PresentationFormat>Widescreen</PresentationFormat>
  <Paragraphs>43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Aharoni</vt:lpstr>
      <vt:lpstr>Aptos</vt:lpstr>
      <vt:lpstr>Aptos Display</vt:lpstr>
      <vt:lpstr>Aptos SemiBold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Sawant</dc:creator>
  <cp:lastModifiedBy>Prasad Sawant</cp:lastModifiedBy>
  <cp:revision>29</cp:revision>
  <dcterms:created xsi:type="dcterms:W3CDTF">2024-04-21T14:18:35Z</dcterms:created>
  <dcterms:modified xsi:type="dcterms:W3CDTF">2024-05-30T14:08:30Z</dcterms:modified>
</cp:coreProperties>
</file>

<file path=docProps/thumbnail.jpeg>
</file>